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77"/>
    <p:restoredTop sz="94715"/>
  </p:normalViewPr>
  <p:slideViewPr>
    <p:cSldViewPr snapToGrid="0">
      <p:cViewPr>
        <p:scale>
          <a:sx n="62" d="100"/>
          <a:sy n="62" d="100"/>
        </p:scale>
        <p:origin x="1224" y="1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1E891-C1BC-0156-6A1D-C9F09C3C95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0A01DF-9331-D02D-3E9D-49FF1732B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5E924-D443-2EAA-AA1F-ED1A65A6F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95C2B3-A68D-834F-7F71-262362132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578A99-C930-47EC-2C2F-B6BDA568E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4086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8C051E-36B6-F016-9410-2E43C1F9A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8159E5-1AD9-7829-0C4A-E151AA7D5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F97D13-626B-6DFD-DBBF-5D19D722B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275CAB-358C-B89F-36B6-1E096FF41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7E4322-98AD-98F7-D970-9E351A6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0495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B7272-E46C-AB6C-49DF-F3E6B718D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034FB1-C5BA-1755-CB8E-D255659C3F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1A4AF6-6384-6614-5E72-31866D742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A98B0B-E78F-5671-EFF0-D88B7E28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15B17-59B9-A7DA-CC42-BF7CCD11C0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632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B048F-3128-2F97-668F-F64B1EE40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40253-8AB8-F93E-AE78-0583D676FE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90012-CA7C-194C-5EA9-8AD151643D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FB1B9-C549-C0F5-AF26-19988C110D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58E6BE-6C4C-76AE-05D5-B4C8B3DAF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420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4B15C7-03D7-93A5-541D-08CB10819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3622E9-9651-4F0F-179F-4FED3AB0B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BE87E9-8DEF-75E1-098B-EFA453934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85FED0-B2CE-DE1B-B15F-707F3CA7B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4440E-B593-D551-2C81-AA2FCD47B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812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D4755-879D-18EC-E324-0E011DECA8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D11C55-B820-D550-784A-7A2362F743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324064-52E5-B81C-6059-718B0DB81C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970F7C-5F6F-994B-426E-B2D720A7D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F0EBB1-95AD-C7BE-C732-03F86E8D1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A9613-1403-E519-D55F-03400514C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71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708AC-8261-4BF7-5715-D2004FC87D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24F0B9-0760-DC43-DEEE-53F89D7FED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4CA349-FE71-8477-F5F9-B2DEE0450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3DA93E-1A45-43A3-4D83-A74AB643D8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D04091-75DC-98FE-A21C-E96D759784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2DAA245-A5CA-455C-870D-E322E1218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804C952-8AF6-ED34-A65C-B18EA8707A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64411F-EDDE-EB07-39AF-065CBE5379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59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3F29A-B06C-A9F7-26A8-A7BDA9F1C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FD91D9D-C32E-F9D0-CC7C-9144EDF0DF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1C58FE-5A8F-B0A3-B782-DF3D5923B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4DB6B41-9D05-07E4-E7FC-BD5744C18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228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82315E-C89C-AEBA-B6AC-872A90C220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1AAD77-BF2F-0293-EFCB-78CBFFBAD2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38138F-1866-E2B7-2032-A4B02A684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752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0FCAB-592B-D573-9508-A2A4B818D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BC07D1-6441-3747-5C67-79C8114C2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3E5B67-7BFA-C58E-C3FD-0111C4D42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7F5F4-C23B-33E7-5FA3-936A3DE73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D83149-B683-9FA8-5BA6-B8D0E29D2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8ADC5E-5CA6-1519-78C3-6916E82D6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4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AA5CB-F349-FF8B-8715-DAAC54398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50F7462-8ABE-C2DD-7049-B659DA96A8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4BB91-BFFD-F4F9-4017-37D040F45C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83E9F-3651-A690-38E6-9CB87CBA43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4613DE-ECC2-8C28-9F6E-BF4C5259FD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86A2EA-964D-DB5E-D110-551EE8C77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701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138008-3FDD-E10E-50C8-E99D93473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A13515-57C7-EF4A-562B-68916A577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975B5B-8877-BD62-9601-B7D6B40A4B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D5E39-4821-B846-A92A-AA362AE367F3}" type="datetimeFigureOut">
              <a:rPr lang="en-US" smtClean="0"/>
              <a:t>10/25/22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05209C-4D3D-1FC8-996A-A6F143289A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98FAEF-0699-4AD3-59DD-450E315203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BD8152-5EC3-294B-AD74-9887C7D76E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020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9393CD-589D-67DE-72A1-E5F4824ADA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99" b="9149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4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970809" y="1045313"/>
            <a:ext cx="8586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29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你们来看，有一个人将我素来所行的一切事，都给我说出来了，莫非这就是基督吗？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29 “Come, see a man who told me everything I ever did. Could this be the Messiah?” </a:t>
            </a:r>
          </a:p>
        </p:txBody>
      </p:sp>
    </p:spTree>
    <p:extLst>
      <p:ext uri="{BB962C8B-B14F-4D97-AF65-F5344CB8AC3E}">
        <p14:creationId xmlns:p14="http://schemas.microsoft.com/office/powerpoint/2010/main" val="1357280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074719" y="1128440"/>
            <a:ext cx="85863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30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众人就出城往耶稣那里去。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30 They came out of the town and made their way toward him.</a:t>
            </a:r>
            <a:endParaRPr lang="zh-TW" altLang="en-US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744119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950028" y="1440167"/>
            <a:ext cx="8586354" cy="33393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15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你们来看！
</a:t>
            </a:r>
            <a:r>
              <a:rPr lang="en-US" altLang="zh-TW" sz="8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Come and see!</a:t>
            </a:r>
            <a:endParaRPr lang="zh-TW" alt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3083635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012373" y="982176"/>
            <a:ext cx="858635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你有没有看！</a:t>
            </a:r>
            <a:endParaRPr lang="en-US" altLang="zh-TW" sz="8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Did you watch it!</a:t>
            </a:r>
            <a:endParaRPr lang="en-US" altLang="zh-TW" sz="72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zh-TW" altLang="en-US" sz="8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开心小站</a:t>
            </a:r>
            <a:endParaRPr lang="en-US" altLang="zh-TW" sz="8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7200" b="1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Hppy</a:t>
            </a:r>
            <a:r>
              <a:rPr lang="en-US" altLang="zh-TW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little station </a:t>
            </a:r>
            <a:endParaRPr lang="zh-TW" altLang="en-US" sz="24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16752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C0A611-5B1F-6CB4-B541-6A8015A594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6131" y="1147902"/>
            <a:ext cx="8059737" cy="45621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1930443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CA71790-8619-8A55-2B57-FEB9735BD6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23215"/>
            <a:ext cx="7772400" cy="44115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2920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11C2283-1F0D-BCA1-7932-1658B255C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2999" y="1237817"/>
            <a:ext cx="7790873" cy="43823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18815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012373" y="489734"/>
            <a:ext cx="858635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小视频进入
</a:t>
            </a:r>
            <a:r>
              <a:rPr lang="en-US" altLang="zh-TW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 small video</a:t>
            </a:r>
          </a:p>
          <a:p>
            <a:pPr algn="ctr"/>
            <a:r>
              <a:rPr lang="zh-TW" altLang="en-US" sz="8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千家万户</a:t>
            </a:r>
            <a:endParaRPr lang="en-US" altLang="zh-TW" sz="72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72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Thousands of households</a:t>
            </a:r>
            <a:endParaRPr lang="zh-TW" altLang="en-US" sz="24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391485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9F73C89-A0DE-A49E-D88E-B7277A28FB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592" y="1279813"/>
            <a:ext cx="7744816" cy="42983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05227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26F5404-7843-740C-F185-B52B799581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3347" y="1228256"/>
            <a:ext cx="7805305" cy="4401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6299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887682" y="797510"/>
            <a:ext cx="841663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约翰福音 </a:t>
            </a:r>
            <a:r>
              <a:rPr lang="en-US" altLang="zh-TW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John 4</a:t>
            </a:r>
            <a:r>
              <a:rPr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：</a:t>
            </a:r>
            <a:r>
              <a:rPr lang="en-US" altLang="zh-TW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7</a:t>
            </a:r>
            <a:endParaRPr lang="en-US" sz="48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zh-TW" altLang="en-US" sz="48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有一个撒玛利亚的妇人来打水。耶稣对她说，请你给我水喝。</a:t>
            </a:r>
            <a:r>
              <a:rPr lang="en-US" altLang="zh-TW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When a Samaritan woman came to draw water, Jesus said to her, “Will you give me a drink?” </a:t>
            </a:r>
            <a:endParaRPr lang="en-US" sz="48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07321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353591E-6D23-4D6E-66EC-E832AC5109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7450" y="2395682"/>
            <a:ext cx="7277100" cy="3340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D5A033-A7DB-2F83-D287-B56CDCAC5043}"/>
              </a:ext>
            </a:extLst>
          </p:cNvPr>
          <p:cNvSpPr txBox="1"/>
          <p:nvPr/>
        </p:nvSpPr>
        <p:spPr>
          <a:xfrm>
            <a:off x="1802823" y="413011"/>
            <a:ext cx="8586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教会網站 </a:t>
            </a:r>
            <a:endParaRPr lang="en-US" altLang="zh-TW" sz="48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https: </a:t>
            </a:r>
            <a:r>
              <a:rPr lang="en-US" altLang="zh-TW" sz="4800" b="1" dirty="0" err="1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www.louisvilleccc.org</a:t>
            </a:r>
            <a:r>
              <a:rPr lang="en-US" altLang="zh-TW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  <a:endParaRPr lang="zh-TW" altLang="en-US" sz="12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879083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490355" y="920621"/>
            <a:ext cx="8416636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效法耶稣传福音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algn="ctr"/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Imitate Jesus to evangelize 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1.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没有顾虑</a:t>
            </a:r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 </a:t>
            </a:r>
          </a:p>
          <a:p>
            <a:pPr lvl="1"/>
            <a:r>
              <a:rPr lang="en-US" altLang="zh-TW" sz="36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No worries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2.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愿付代价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1"/>
            <a:r>
              <a:rPr lang="en-US" altLang="zh-TW" sz="36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Willing to pay the price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3.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懂得引导对方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pPr lvl="1"/>
            <a:r>
              <a:rPr lang="en-US" altLang="zh-TW" sz="36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Know how to guide the other party</a:t>
            </a:r>
          </a:p>
        </p:txBody>
      </p:sp>
    </p:spTree>
    <p:extLst>
      <p:ext uri="{BB962C8B-B14F-4D97-AF65-F5344CB8AC3E}">
        <p14:creationId xmlns:p14="http://schemas.microsoft.com/office/powerpoint/2010/main" val="1640679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887682" y="1067674"/>
            <a:ext cx="8416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约翰福音 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John 4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：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13-14</a:t>
            </a:r>
            <a:endParaRPr 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13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耶稣回答说，凡喝这水的，还要再渴。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13 Jesus answered, “Everyone who drinks this water will be thirsty again, </a:t>
            </a:r>
            <a:endParaRPr lang="zh-TW" alt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439481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887682" y="797510"/>
            <a:ext cx="841663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14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人若喝我所赐的水就永远不渴。我所赐的水，要在他里头成为泉源，直涌到永生。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14 but whoever drinks the water I give them will never thirst. Indeed, the water I give them will become in them a spring of water welling up to eternal life.”</a:t>
            </a:r>
            <a:endParaRPr 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720042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1887682" y="1067674"/>
            <a:ext cx="858635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约翰福音 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John 4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：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16</a:t>
            </a:r>
            <a:endParaRPr 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16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耶稣说，你去叫你丈夫也到这里来。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16 He told her, “Go, call your husband and come back.”</a:t>
            </a:r>
            <a:endParaRPr lang="zh-TW" alt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720157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074719" y="1128440"/>
            <a:ext cx="8586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约翰福音 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John 4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：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24-26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24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神是个灵所以拜他的，必须用心灵和诚实拜他。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24 God is spirit, and his worshipers must worship in the Spirit and in truth.”</a:t>
            </a:r>
            <a:endParaRPr lang="zh-TW" altLang="en-US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57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199410" y="612844"/>
            <a:ext cx="858635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25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妇人说，我知道弥赛亚，要来。他来了，必将一切的事都告诉我们。</a:t>
            </a: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25 The woman said, “I know that Messiah” “is coming. When he comes, he will explain everything to us.”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26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耶稣说，这和你说话的就是他。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26 Then Jesus declared, “I, the one speaking to you—I am he.”</a:t>
            </a:r>
            <a:endParaRPr lang="zh-TW" altLang="en-US" sz="40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6406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3F57AA2-2CB1-BC47-2E42-AFDFCB5B85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</a:extLst>
          </a:blip>
          <a:srcRect t="10994" b="463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3107C-BBDF-6F7D-2AEE-C17C5332025B}"/>
              </a:ext>
            </a:extLst>
          </p:cNvPr>
          <p:cNvSpPr txBox="1"/>
          <p:nvPr/>
        </p:nvSpPr>
        <p:spPr>
          <a:xfrm>
            <a:off x="2074719" y="1128440"/>
            <a:ext cx="858635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约翰福音 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John 4</a:t>
            </a:r>
            <a:r>
              <a:rPr lang="zh-TW" altLang="en-US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：</a:t>
            </a:r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28-30</a:t>
            </a:r>
          </a:p>
          <a:p>
            <a:r>
              <a:rPr lang="en-US" altLang="zh-TW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28 </a:t>
            </a:r>
            <a:r>
              <a:rPr lang="zh-TW" altLang="en-US" sz="4000" b="1" dirty="0">
                <a:solidFill>
                  <a:srgbClr val="FFFF00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那妇人就留下水罐子，往城里去，对众人说，</a:t>
            </a:r>
            <a:endParaRPr lang="en-US" altLang="zh-TW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  <a:p>
            <a:r>
              <a:rPr lang="en-US" altLang="zh-TW" sz="40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Yu Gothic UI" panose="020B0500000000000000" pitchFamily="34" charset="-128"/>
                <a:ea typeface="Yu Gothic UI" panose="020B0500000000000000" pitchFamily="34" charset="-128"/>
              </a:rPr>
              <a:t>28 Then, leaving her water jar, the woman went back to the town and said to the people, </a:t>
            </a:r>
            <a:endParaRPr lang="zh-TW" altLang="en-US" sz="4000" b="1" dirty="0">
              <a:solidFill>
                <a:srgbClr val="FFFF00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Yu Gothic UI" panose="020B0500000000000000" pitchFamily="34" charset="-128"/>
              <a:ea typeface="Yu Gothic UI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03928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78</TotalTime>
  <Words>556</Words>
  <Application>Microsoft Macintosh PowerPoint</Application>
  <PresentationFormat>Widescreen</PresentationFormat>
  <Paragraphs>42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Yu Gothic UI</vt:lpstr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LCCC Church</dc:creator>
  <cp:lastModifiedBy>LCCC Church</cp:lastModifiedBy>
  <cp:revision>1</cp:revision>
  <dcterms:created xsi:type="dcterms:W3CDTF">2022-10-25T01:50:27Z</dcterms:created>
  <dcterms:modified xsi:type="dcterms:W3CDTF">2022-10-25T03:08:55Z</dcterms:modified>
</cp:coreProperties>
</file>